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6FF640-BE04-4DEC-BC1F-B250FE71A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4BBF91-F180-40C4-9786-9CFC7271F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EED16E-42CC-40AD-A0C3-96080BBB3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29C378-11B3-4FE8-8A37-99777F907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F4BBF9-D26F-4033-A8A4-44004AE02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87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5F78C-3915-46C0-A7E6-8CEF2AB5D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C89F2F-902C-4283-ACBA-8BF7F3377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241979-D5DB-4326-83EA-F24EF7822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6876DF-F28C-47B8-9F17-D7BD8F2B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63CD50-8078-45E0-8959-BCCFF0296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28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491942C-8D23-4C49-B149-B63628DA62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028277-6015-4A23-B889-792FFCCF1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F52BB3-84E9-47B2-8C7A-35FFE503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374B37-2BB5-4168-A9D4-8569A37EB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AF6E9E-F2C3-4865-88AF-86A9BDA96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16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249523-1DF4-4335-8B4A-AB585029B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76BA8A-2AAB-4DC4-BBA2-5C82B2AA9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DD76F6-8D49-4B01-A3A5-7BA746F9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F0EDAA-FCF0-4728-8FFB-8462B16A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CEB29C-AD04-4F9B-91FE-6B2953AF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99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D756DB-02DF-4D56-9498-FA66A3E4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FC2C49-38F2-4712-B2EF-23AE0960A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3DD40F-3FED-45AC-A124-AC152396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7C7B4A-EC53-4219-A8ED-677A00FB7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145DE-EF9D-4AB2-8D10-99930E01C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52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E02DEE-A0D1-4F9A-B646-5827A5654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13A308-BD10-4D9F-8FC3-CB2E175503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1B2282-4238-4563-A431-8E68A3184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C5D261-A177-481E-B225-54E9071AD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E353A3-BD94-4FAE-844A-6F20E71AF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FAAB60-B263-456E-A75E-A43BA47C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44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C395CA-1D9F-49C1-B17A-CC25C70F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87B250-4918-4C2E-A4BE-0EA6A121C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DFFBFF2-1333-4704-BF43-F8AF6F124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FF5DC2-7CBF-4E8C-8016-19ADC42CE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E965B52-B14B-4FB0-A917-BBD01076FC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A3A6F5-2173-48E3-9D00-840CE5AE0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B38FDA7-81D4-4DF4-B555-5CD494C18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6523DC-9AAF-4BD5-A407-76955677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00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029375-401B-475F-AE25-87C4294A8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5DFD24C-9916-4B64-8DF0-13698CCC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4282A92-B86A-4BDB-875C-E7FABC3CC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DE0D81-B872-46EA-85A8-C25AE691C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92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DBC287A-E509-4CE5-A0F7-AB0D51499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6FB243-8E3D-4EA4-8F97-48CE937F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3DF529-434F-4530-866D-DF15F176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04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3B352-8E7E-4D84-9456-AE7F4F539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F94DA2-DCEF-4F8A-A6AC-950153550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871DA-7D93-4FEE-AD39-CD39A6D06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60EC6E-9A1C-4503-9F6D-749633A7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5C0255-C64A-4F30-B0C5-79D530E1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940D60-6DE3-4C0B-AD1C-82939F515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60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8585B9-7279-40A9-8489-F2D8628E9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F1992AF-CB0D-458C-94D0-E629FD7EB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338CEF-0862-4E33-B246-08C7F037F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441F10-8233-4FF7-9534-F6F2C39A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A918FF-3202-46F1-BE40-83FA9C6E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4F22C2-DB9E-49BA-950C-D7DE3BD6E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75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09A625C-A653-41EE-BBDF-801A0BE62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A28E58-FA66-4B0C-96F4-096146E92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C20A92-4DAE-4583-BA02-6D6E1C9379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0F1EE-CB86-412D-B9BC-F679786FC78F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921F59-6297-47E3-8127-C50EC83B4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F03E91-868F-427C-97F7-FE0A4EAC9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62E6-FE4D-4C32-A0F0-E1A304B352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17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420C5B3-3DC2-4170-881D-044F213B7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433" y="89404"/>
            <a:ext cx="6621132" cy="367472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22992D8-7D7F-490B-AADA-C16AE7257CE9}"/>
              </a:ext>
            </a:extLst>
          </p:cNvPr>
          <p:cNvSpPr txBox="1"/>
          <p:nvPr/>
        </p:nvSpPr>
        <p:spPr>
          <a:xfrm>
            <a:off x="1482571" y="4154751"/>
            <a:ext cx="8581196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ALPHABET BOOK FROM 4</a:t>
            </a:r>
            <a:r>
              <a:rPr lang="fr-FR" sz="3600" b="1" u="sng" baseline="30000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r>
              <a:rPr lang="fr-FR" sz="36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7</a:t>
            </a:r>
          </a:p>
          <a:p>
            <a:endParaRPr lang="fr-FR" sz="3600" b="1" u="sng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Good uses of internet and social networks</a:t>
            </a:r>
          </a:p>
        </p:txBody>
      </p:sp>
    </p:spTree>
    <p:extLst>
      <p:ext uri="{BB962C8B-B14F-4D97-AF65-F5344CB8AC3E}">
        <p14:creationId xmlns:p14="http://schemas.microsoft.com/office/powerpoint/2010/main" val="324518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421BE91-C543-465C-B661-2EC253E71EB5}"/>
              </a:ext>
            </a:extLst>
          </p:cNvPr>
          <p:cNvSpPr txBox="1"/>
          <p:nvPr/>
        </p:nvSpPr>
        <p:spPr>
          <a:xfrm>
            <a:off x="772357" y="896645"/>
            <a:ext cx="109284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Be </a:t>
            </a:r>
            <a:r>
              <a:rPr lang="en-GB" sz="2400" dirty="0">
                <a:solidFill>
                  <a:srgbClr val="0070C0"/>
                </a:solidFill>
              </a:rPr>
              <a:t>careful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3600" b="1" dirty="0">
                <a:solidFill>
                  <a:srgbClr val="0070C0"/>
                </a:solidFill>
              </a:rPr>
              <a:t>A</a:t>
            </a:r>
            <a:r>
              <a:rPr lang="fr-FR" sz="2400" dirty="0">
                <a:solidFill>
                  <a:srgbClr val="0070C0"/>
                </a:solidFill>
              </a:rPr>
              <a:t>bout the information you give.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3600" b="1" dirty="0">
                <a:solidFill>
                  <a:srgbClr val="0070C0"/>
                </a:solidFill>
              </a:rPr>
              <a:t>B</a:t>
            </a:r>
            <a:r>
              <a:rPr lang="fr-FR" sz="2400" dirty="0">
                <a:solidFill>
                  <a:srgbClr val="0070C0"/>
                </a:solidFill>
              </a:rPr>
              <a:t>e careful about the information you put on social media.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Don’t forget, you </a:t>
            </a:r>
            <a:r>
              <a:rPr lang="fr-FR" sz="3600" b="1" dirty="0">
                <a:solidFill>
                  <a:srgbClr val="0070C0"/>
                </a:solidFill>
              </a:rPr>
              <a:t>c</a:t>
            </a:r>
            <a:r>
              <a:rPr lang="fr-FR" sz="2400" dirty="0">
                <a:solidFill>
                  <a:srgbClr val="0070C0"/>
                </a:solidFill>
              </a:rPr>
              <a:t>ould sometimes take a break and go outside.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600" b="1" dirty="0">
                <a:solidFill>
                  <a:srgbClr val="0070C0"/>
                </a:solidFill>
              </a:rPr>
              <a:t>D</a:t>
            </a:r>
            <a:r>
              <a:rPr lang="fr-FR" sz="2400" dirty="0">
                <a:solidFill>
                  <a:srgbClr val="0070C0"/>
                </a:solidFill>
              </a:rPr>
              <a:t>on’t give too much personal information, it can be dangerous for you.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Thanks to social networks, it’s </a:t>
            </a:r>
            <a:r>
              <a:rPr lang="en-US" sz="2400" dirty="0">
                <a:solidFill>
                  <a:srgbClr val="0070C0"/>
                </a:solidFill>
              </a:rPr>
              <a:t>so </a:t>
            </a:r>
            <a:r>
              <a:rPr lang="en-US" sz="3600" b="1" dirty="0">
                <a:solidFill>
                  <a:srgbClr val="0070C0"/>
                </a:solidFill>
              </a:rPr>
              <a:t>E</a:t>
            </a:r>
            <a:r>
              <a:rPr lang="en-US" sz="2400" dirty="0">
                <a:solidFill>
                  <a:srgbClr val="0070C0"/>
                </a:solidFill>
              </a:rPr>
              <a:t>asy to keep in touch with friends and family</a:t>
            </a:r>
            <a:r>
              <a:rPr lang="fr-FR" sz="2400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1026" name="Picture 2" descr="Be careful Vector Icons free download in SVG, PNG Format">
            <a:extLst>
              <a:ext uri="{FF2B5EF4-FFF2-40B4-BE49-F238E27FC236}">
                <a16:creationId xmlns:a16="http://schemas.microsoft.com/office/drawing/2014/main" id="{D85D3845-8EC8-4A4D-9266-4FFB49C24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174" y="217503"/>
            <a:ext cx="1141613" cy="114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vice, laptop, mobile, no display, restricted, restricted access, screen  icon - Download on Iconfinder">
            <a:extLst>
              <a:ext uri="{FF2B5EF4-FFF2-40B4-BE49-F238E27FC236}">
                <a16:creationId xmlns:a16="http://schemas.microsoft.com/office/drawing/2014/main" id="{AA80FC50-3BE1-4AE0-A402-505F8E7F4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081" y="1386211"/>
            <a:ext cx="1304093" cy="1304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con 2401 - Kids Play Icon Clipart (#3609400) - PinClipart">
            <a:extLst>
              <a:ext uri="{FF2B5EF4-FFF2-40B4-BE49-F238E27FC236}">
                <a16:creationId xmlns:a16="http://schemas.microsoft.com/office/drawing/2014/main" id="{7496E4AB-5F53-462F-A614-9DF83CC9E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174" y="2753697"/>
            <a:ext cx="1563256" cy="141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eep in touch Icon - Download keep in touch Icon 3817692 | Noun Project">
            <a:extLst>
              <a:ext uri="{FF2B5EF4-FFF2-40B4-BE49-F238E27FC236}">
                <a16:creationId xmlns:a16="http://schemas.microsoft.com/office/drawing/2014/main" id="{A3B49CEC-41C3-4602-B0C3-5C99D4BD9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943" y="5085658"/>
            <a:ext cx="1409098" cy="140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07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FACC2C4-E474-41F1-BE3E-734119FA8A0F}"/>
              </a:ext>
            </a:extLst>
          </p:cNvPr>
          <p:cNvSpPr txBox="1"/>
          <p:nvPr/>
        </p:nvSpPr>
        <p:spPr>
          <a:xfrm>
            <a:off x="1056443" y="834501"/>
            <a:ext cx="1092651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Social networks are </a:t>
            </a:r>
            <a:r>
              <a:rPr lang="fr-FR" sz="3600" b="1" dirty="0">
                <a:solidFill>
                  <a:srgbClr val="0070C0"/>
                </a:solidFill>
              </a:rPr>
              <a:t>F</a:t>
            </a:r>
            <a:r>
              <a:rPr lang="fr-FR" sz="2400" dirty="0">
                <a:solidFill>
                  <a:srgbClr val="0070C0"/>
                </a:solidFill>
              </a:rPr>
              <a:t>abulous because you can communicate with your friends and </a:t>
            </a:r>
          </a:p>
          <a:p>
            <a:r>
              <a:rPr lang="fr-FR" sz="2400" dirty="0">
                <a:solidFill>
                  <a:srgbClr val="0070C0"/>
                </a:solidFill>
              </a:rPr>
              <a:t>family very easily.</a:t>
            </a:r>
          </a:p>
          <a:p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Internet can be very useful to </a:t>
            </a:r>
            <a:r>
              <a:rPr lang="fr-FR" sz="3600" b="1" dirty="0">
                <a:solidFill>
                  <a:srgbClr val="0070C0"/>
                </a:solidFill>
              </a:rPr>
              <a:t>G</a:t>
            </a:r>
            <a:r>
              <a:rPr lang="fr-FR" sz="2400" dirty="0">
                <a:solidFill>
                  <a:srgbClr val="0070C0"/>
                </a:solidFill>
              </a:rPr>
              <a:t>et the news.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Don’t spend too much time on screens, it is not very </a:t>
            </a:r>
            <a:r>
              <a:rPr lang="fr-FR" sz="3600" b="1" dirty="0">
                <a:solidFill>
                  <a:srgbClr val="0070C0"/>
                </a:solidFill>
              </a:rPr>
              <a:t>H</a:t>
            </a:r>
            <a:r>
              <a:rPr lang="fr-FR" sz="2400" dirty="0">
                <a:solidFill>
                  <a:srgbClr val="0070C0"/>
                </a:solidFill>
              </a:rPr>
              <a:t>ealthy.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600" b="1" dirty="0">
                <a:solidFill>
                  <a:srgbClr val="0070C0"/>
                </a:solidFill>
              </a:rPr>
              <a:t>I</a:t>
            </a:r>
            <a:r>
              <a:rPr lang="fr-FR" sz="2400" dirty="0">
                <a:solidFill>
                  <a:srgbClr val="0070C0"/>
                </a:solidFill>
              </a:rPr>
              <a:t>nternet is not personal: you can be watched over.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600" b="1" dirty="0">
                <a:solidFill>
                  <a:srgbClr val="0070C0"/>
                </a:solidFill>
              </a:rPr>
              <a:t>J</a:t>
            </a:r>
            <a:r>
              <a:rPr lang="fr-FR" sz="2400" dirty="0">
                <a:solidFill>
                  <a:srgbClr val="0070C0"/>
                </a:solidFill>
              </a:rPr>
              <a:t>ustice for people who get bullied on internet. </a:t>
            </a:r>
          </a:p>
        </p:txBody>
      </p:sp>
      <p:pic>
        <p:nvPicPr>
          <p:cNvPr id="2052" name="Picture 4" descr="Vector News Icon, News Icons, Media Icon, News Paper Icon PNG and Vector  with Transparent Background for Free Download">
            <a:extLst>
              <a:ext uri="{FF2B5EF4-FFF2-40B4-BE49-F238E27FC236}">
                <a16:creationId xmlns:a16="http://schemas.microsoft.com/office/drawing/2014/main" id="{FA0D0D39-4812-4FC5-9C4B-F99A0B457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648" y="3699079"/>
            <a:ext cx="1287817" cy="128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Échelle de justice - Icônes divers gratuites">
            <a:extLst>
              <a:ext uri="{FF2B5EF4-FFF2-40B4-BE49-F238E27FC236}">
                <a16:creationId xmlns:a16="http://schemas.microsoft.com/office/drawing/2014/main" id="{867BADAA-B697-421C-A4B4-9D4765086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211" y="5099297"/>
            <a:ext cx="1501991" cy="150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ommunication icon - communication icon PNG image with transparent  background | TOPpng">
            <a:extLst>
              <a:ext uri="{FF2B5EF4-FFF2-40B4-BE49-F238E27FC236}">
                <a16:creationId xmlns:a16="http://schemas.microsoft.com/office/drawing/2014/main" id="{FD127D9B-6ED1-440C-BB8D-EA8406353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149" y="1585697"/>
            <a:ext cx="1455611" cy="14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197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ADB33F3-FE3B-4F82-909D-472A6851103E}"/>
              </a:ext>
            </a:extLst>
          </p:cNvPr>
          <p:cNvSpPr txBox="1"/>
          <p:nvPr/>
        </p:nvSpPr>
        <p:spPr>
          <a:xfrm>
            <a:off x="558815" y="896645"/>
            <a:ext cx="11662039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Thanks to internet, you can </a:t>
            </a:r>
            <a:r>
              <a:rPr lang="fr-FR" sz="3600" b="1" dirty="0">
                <a:solidFill>
                  <a:srgbClr val="0070C0"/>
                </a:solidFill>
              </a:rPr>
              <a:t>K</a:t>
            </a:r>
            <a:r>
              <a:rPr lang="fr-FR" sz="2400" dirty="0">
                <a:solidFill>
                  <a:srgbClr val="0070C0"/>
                </a:solidFill>
              </a:rPr>
              <a:t>eep in touch with your friends, it’s so easy to communicate.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It is also so useful to </a:t>
            </a:r>
            <a:r>
              <a:rPr lang="fr-FR" sz="3600" b="1" dirty="0">
                <a:solidFill>
                  <a:srgbClr val="0070C0"/>
                </a:solidFill>
              </a:rPr>
              <a:t>L</a:t>
            </a:r>
            <a:r>
              <a:rPr lang="fr-FR" sz="2400" dirty="0">
                <a:solidFill>
                  <a:srgbClr val="0070C0"/>
                </a:solidFill>
              </a:rPr>
              <a:t>ook for a lot of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You </a:t>
            </a:r>
            <a:r>
              <a:rPr lang="fr-FR" sz="3600" b="1" dirty="0">
                <a:solidFill>
                  <a:srgbClr val="0070C0"/>
                </a:solidFill>
              </a:rPr>
              <a:t>M</a:t>
            </a:r>
            <a:r>
              <a:rPr lang="fr-FR" sz="2400" dirty="0">
                <a:solidFill>
                  <a:srgbClr val="0070C0"/>
                </a:solidFill>
              </a:rPr>
              <a:t>ustn’t expose your private life too much on social networks, it can be dangerous.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On social </a:t>
            </a:r>
            <a:r>
              <a:rPr lang="fr-FR" sz="3600" b="1" dirty="0">
                <a:solidFill>
                  <a:srgbClr val="0070C0"/>
                </a:solidFill>
              </a:rPr>
              <a:t>N</a:t>
            </a:r>
            <a:r>
              <a:rPr lang="fr-FR" sz="2400" dirty="0">
                <a:solidFill>
                  <a:srgbClr val="0070C0"/>
                </a:solidFill>
              </a:rPr>
              <a:t>etworks: </a:t>
            </a:r>
            <a:r>
              <a:rPr lang="fr-FR" sz="3600" b="1" dirty="0">
                <a:solidFill>
                  <a:srgbClr val="0070C0"/>
                </a:solidFill>
              </a:rPr>
              <a:t>N</a:t>
            </a:r>
            <a:r>
              <a:rPr lang="fr-FR" sz="2400" dirty="0">
                <a:solidFill>
                  <a:srgbClr val="0070C0"/>
                </a:solidFill>
              </a:rPr>
              <a:t>o personal information, </a:t>
            </a:r>
            <a:r>
              <a:rPr lang="fr-FR" sz="3600" b="1" dirty="0">
                <a:solidFill>
                  <a:srgbClr val="0070C0"/>
                </a:solidFill>
              </a:rPr>
              <a:t>N</a:t>
            </a:r>
            <a:r>
              <a:rPr lang="fr-FR" sz="2400" dirty="0">
                <a:solidFill>
                  <a:srgbClr val="0070C0"/>
                </a:solidFill>
              </a:rPr>
              <a:t>o personal photos.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600" b="1" dirty="0">
                <a:solidFill>
                  <a:srgbClr val="0070C0"/>
                </a:solidFill>
              </a:rPr>
              <a:t>O</a:t>
            </a:r>
            <a:r>
              <a:rPr lang="fr-FR" sz="2400" dirty="0">
                <a:solidFill>
                  <a:srgbClr val="0070C0"/>
                </a:solidFill>
              </a:rPr>
              <a:t>n internet, be a smart and intelligent person. </a:t>
            </a:r>
          </a:p>
        </p:txBody>
      </p:sp>
      <p:pic>
        <p:nvPicPr>
          <p:cNvPr id="3074" name="Picture 2" descr="no-profile-icon - QuantiModo">
            <a:extLst>
              <a:ext uri="{FF2B5EF4-FFF2-40B4-BE49-F238E27FC236}">
                <a16:creationId xmlns:a16="http://schemas.microsoft.com/office/drawing/2014/main" id="{99E6336F-B291-413A-8FD1-5CF5E64D7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260" y="364594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ntelligent person icon stock illustration. Illustration of human - 98175310">
            <a:extLst>
              <a:ext uri="{FF2B5EF4-FFF2-40B4-BE49-F238E27FC236}">
                <a16:creationId xmlns:a16="http://schemas.microsoft.com/office/drawing/2014/main" id="{DF29A54E-FE00-4FE8-9D2E-E7E0F05AB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660" y="465553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Magnifying Glass Looking For Information Isolated Web Icon. Vector  Illustration Royalty Free Cliparts, Vectors, And Stock Illustration. Image  112342201.">
            <a:extLst>
              <a:ext uri="{FF2B5EF4-FFF2-40B4-BE49-F238E27FC236}">
                <a16:creationId xmlns:a16="http://schemas.microsoft.com/office/drawing/2014/main" id="{DF92A9D2-84F9-42FE-807B-600CC5B20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073" y="1417653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13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D492AE0-D1B6-4C11-93BB-C1FB3888BC01}"/>
              </a:ext>
            </a:extLst>
          </p:cNvPr>
          <p:cNvSpPr txBox="1"/>
          <p:nvPr/>
        </p:nvSpPr>
        <p:spPr>
          <a:xfrm>
            <a:off x="585926" y="1413063"/>
            <a:ext cx="10558724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Don’t </a:t>
            </a:r>
            <a:r>
              <a:rPr lang="fr-FR" sz="3600" b="1" dirty="0">
                <a:solidFill>
                  <a:srgbClr val="0070C0"/>
                </a:solidFill>
              </a:rPr>
              <a:t>P</a:t>
            </a:r>
            <a:r>
              <a:rPr lang="fr-FR" sz="2400" dirty="0">
                <a:solidFill>
                  <a:srgbClr val="0070C0"/>
                </a:solidFill>
              </a:rPr>
              <a:t>ost your </a:t>
            </a:r>
            <a:r>
              <a:rPr lang="fr-FR" sz="3600" b="1" dirty="0">
                <a:solidFill>
                  <a:srgbClr val="0070C0"/>
                </a:solidFill>
              </a:rPr>
              <a:t>P</a:t>
            </a:r>
            <a:r>
              <a:rPr lang="fr-FR" sz="2400" dirty="0">
                <a:solidFill>
                  <a:srgbClr val="0070C0"/>
                </a:solidFill>
              </a:rPr>
              <a:t>rivate life on internet: </a:t>
            </a:r>
            <a:r>
              <a:rPr lang="fr-FR" sz="3600" b="1" dirty="0">
                <a:solidFill>
                  <a:srgbClr val="0070C0"/>
                </a:solidFill>
              </a:rPr>
              <a:t>P</a:t>
            </a:r>
            <a:r>
              <a:rPr lang="fr-FR" sz="2400" dirty="0">
                <a:solidFill>
                  <a:srgbClr val="0070C0"/>
                </a:solidFill>
              </a:rPr>
              <a:t>rivate life is </a:t>
            </a:r>
            <a:r>
              <a:rPr lang="fr-FR" sz="3600" b="1" dirty="0">
                <a:solidFill>
                  <a:srgbClr val="0070C0"/>
                </a:solidFill>
              </a:rPr>
              <a:t>P</a:t>
            </a:r>
            <a:r>
              <a:rPr lang="fr-FR" sz="2400" dirty="0">
                <a:solidFill>
                  <a:srgbClr val="0070C0"/>
                </a:solidFill>
              </a:rPr>
              <a:t>rivate.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Don’t ask personal </a:t>
            </a:r>
            <a:r>
              <a:rPr lang="fr-FR" sz="3600" b="1" dirty="0">
                <a:solidFill>
                  <a:srgbClr val="0070C0"/>
                </a:solidFill>
              </a:rPr>
              <a:t>Q</a:t>
            </a:r>
            <a:r>
              <a:rPr lang="fr-FR" sz="2400" dirty="0">
                <a:solidFill>
                  <a:srgbClr val="0070C0"/>
                </a:solidFill>
              </a:rPr>
              <a:t>uestions to people you don’t know.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We have to be </a:t>
            </a:r>
            <a:r>
              <a:rPr lang="fr-FR" sz="3600" b="1" dirty="0">
                <a:solidFill>
                  <a:srgbClr val="0070C0"/>
                </a:solidFill>
              </a:rPr>
              <a:t>R</a:t>
            </a:r>
            <a:r>
              <a:rPr lang="fr-FR" sz="2400" dirty="0">
                <a:solidFill>
                  <a:srgbClr val="0070C0"/>
                </a:solidFill>
              </a:rPr>
              <a:t>esponsible about what we do on internet.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Don’t </a:t>
            </a:r>
            <a:r>
              <a:rPr lang="fr-FR" sz="3600" b="1" dirty="0">
                <a:solidFill>
                  <a:srgbClr val="0070C0"/>
                </a:solidFill>
              </a:rPr>
              <a:t>S</a:t>
            </a:r>
            <a:r>
              <a:rPr lang="fr-FR" sz="2400" dirty="0">
                <a:solidFill>
                  <a:srgbClr val="0070C0"/>
                </a:solidFill>
              </a:rPr>
              <a:t>pend too much time on social networks, you can become addicted.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600" b="1" dirty="0">
                <a:solidFill>
                  <a:srgbClr val="0070C0"/>
                </a:solidFill>
              </a:rPr>
              <a:t>T</a:t>
            </a:r>
            <a:r>
              <a:rPr lang="fr-FR" sz="2400" dirty="0">
                <a:solidFill>
                  <a:srgbClr val="0070C0"/>
                </a:solidFill>
              </a:rPr>
              <a:t>hanks to internet, we can communicate easily, find information. It’s so </a:t>
            </a:r>
            <a:r>
              <a:rPr lang="fr-FR" sz="3600" b="1" dirty="0">
                <a:solidFill>
                  <a:srgbClr val="0070C0"/>
                </a:solidFill>
              </a:rPr>
              <a:t>U</a:t>
            </a:r>
            <a:r>
              <a:rPr lang="fr-FR" sz="2400" dirty="0">
                <a:solidFill>
                  <a:srgbClr val="0070C0"/>
                </a:solidFill>
              </a:rPr>
              <a:t>seful. </a:t>
            </a:r>
          </a:p>
        </p:txBody>
      </p:sp>
      <p:pic>
        <p:nvPicPr>
          <p:cNvPr id="4100" name="Picture 4" descr="Icon Head Profile One Way - Free image on Pixabay">
            <a:extLst>
              <a:ext uri="{FF2B5EF4-FFF2-40B4-BE49-F238E27FC236}">
                <a16:creationId xmlns:a16="http://schemas.microsoft.com/office/drawing/2014/main" id="{CC2C14CF-1FD0-498A-8A42-C9B90CDDC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923" y="476620"/>
            <a:ext cx="17526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esponsibility Icon - Download responsibility Icon 3348332 | Noun Project">
            <a:extLst>
              <a:ext uri="{FF2B5EF4-FFF2-40B4-BE49-F238E27FC236}">
                <a16:creationId xmlns:a16="http://schemas.microsoft.com/office/drawing/2014/main" id="{8C9192D9-8442-47CA-8CEF-0C01580CB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0698" y="2544333"/>
            <a:ext cx="1166460" cy="116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029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F8E15BA-F3B8-40AE-93E6-182E955432FC}"/>
              </a:ext>
            </a:extLst>
          </p:cNvPr>
          <p:cNvSpPr txBox="1"/>
          <p:nvPr/>
        </p:nvSpPr>
        <p:spPr>
          <a:xfrm>
            <a:off x="568171" y="807868"/>
            <a:ext cx="1087708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Social networks can be </a:t>
            </a:r>
            <a:r>
              <a:rPr lang="fr-FR" sz="3600" b="1" dirty="0">
                <a:solidFill>
                  <a:srgbClr val="0070C0"/>
                </a:solidFill>
              </a:rPr>
              <a:t>V</a:t>
            </a:r>
            <a:r>
              <a:rPr lang="fr-FR" sz="2400" dirty="0">
                <a:solidFill>
                  <a:srgbClr val="0070C0"/>
                </a:solidFill>
              </a:rPr>
              <a:t>ery dangerous if you don’t respect the rules.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600" b="1" dirty="0">
                <a:solidFill>
                  <a:srgbClr val="0070C0"/>
                </a:solidFill>
              </a:rPr>
              <a:t>W</a:t>
            </a:r>
            <a:r>
              <a:rPr lang="fr-FR" sz="2400" dirty="0">
                <a:solidFill>
                  <a:srgbClr val="0070C0"/>
                </a:solidFill>
              </a:rPr>
              <a:t>arning: there are fake news on social networks.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You can e</a:t>
            </a:r>
            <a:r>
              <a:rPr lang="fr-FR" sz="3600" b="1" dirty="0">
                <a:solidFill>
                  <a:srgbClr val="0070C0"/>
                </a:solidFill>
              </a:rPr>
              <a:t>X</a:t>
            </a:r>
            <a:r>
              <a:rPr lang="fr-FR" sz="2400" dirty="0">
                <a:solidFill>
                  <a:srgbClr val="0070C0"/>
                </a:solidFill>
              </a:rPr>
              <a:t>plore and find varied topics on internet.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600" b="1" dirty="0">
                <a:solidFill>
                  <a:srgbClr val="0070C0"/>
                </a:solidFill>
              </a:rPr>
              <a:t>Y</a:t>
            </a:r>
            <a:r>
              <a:rPr lang="fr-FR" sz="2400" dirty="0">
                <a:solidFill>
                  <a:srgbClr val="0070C0"/>
                </a:solidFill>
              </a:rPr>
              <a:t>ou can post photos and comments but you should be careful because </a:t>
            </a:r>
          </a:p>
          <a:p>
            <a:r>
              <a:rPr lang="fr-FR" sz="2400" dirty="0">
                <a:solidFill>
                  <a:srgbClr val="0070C0"/>
                </a:solidFill>
              </a:rPr>
              <a:t>internet keeps your information. </a:t>
            </a:r>
          </a:p>
          <a:p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If you spend too much time on screens, you can be addicted and act like a </a:t>
            </a:r>
            <a:r>
              <a:rPr lang="fr-FR" sz="3600" b="1" dirty="0">
                <a:solidFill>
                  <a:srgbClr val="0070C0"/>
                </a:solidFill>
              </a:rPr>
              <a:t>Z</a:t>
            </a:r>
            <a:r>
              <a:rPr lang="fr-FR" sz="2400" dirty="0">
                <a:solidFill>
                  <a:srgbClr val="0070C0"/>
                </a:solidFill>
              </a:rPr>
              <a:t>ombie.</a:t>
            </a:r>
          </a:p>
        </p:txBody>
      </p:sp>
      <p:pic>
        <p:nvPicPr>
          <p:cNvPr id="5122" name="Picture 2" descr="Icône Fausse Du Journal. Clip Art Libres De Droits , Vecteurs Et  Illustration. Image 71876846.">
            <a:extLst>
              <a:ext uri="{FF2B5EF4-FFF2-40B4-BE49-F238E27FC236}">
                <a16:creationId xmlns:a16="http://schemas.microsoft.com/office/drawing/2014/main" id="{F91723A2-DD0A-4340-AA0B-9D2B9EAFB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181" y="1391069"/>
            <a:ext cx="1271378" cy="1689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468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340</Words>
  <Application>Microsoft Office PowerPoint</Application>
  <PresentationFormat>Grand écran</PresentationFormat>
  <Paragraphs>50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TOYER</dc:creator>
  <cp:lastModifiedBy>MARIE TOYER</cp:lastModifiedBy>
  <cp:revision>2</cp:revision>
  <dcterms:created xsi:type="dcterms:W3CDTF">2022-03-03T09:55:13Z</dcterms:created>
  <dcterms:modified xsi:type="dcterms:W3CDTF">2022-03-03T10:03:26Z</dcterms:modified>
</cp:coreProperties>
</file>